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56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01		Pd. </a:t>
            </a:r>
            <a:r>
              <a:rPr lang="en-US" dirty="0" smtClean="0"/>
              <a:t>4</a:t>
            </a:r>
            <a:r>
              <a:rPr lang="en-US" dirty="0" smtClean="0"/>
              <a:t>	rm. B2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THURSDAY </a:t>
            </a:r>
          </a:p>
          <a:p>
            <a:r>
              <a:rPr lang="en-US" dirty="0" smtClean="0"/>
              <a:t>If 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5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701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el 3 de </a:t>
            </a:r>
            <a:r>
              <a:rPr lang="en-US" dirty="0" err="1" smtClean="0">
                <a:solidFill>
                  <a:srgbClr val="7030A0"/>
                </a:solidFill>
              </a:rPr>
              <a:t>marzo</a:t>
            </a:r>
            <a:r>
              <a:rPr lang="en-US" dirty="0" smtClean="0">
                <a:solidFill>
                  <a:srgbClr val="7030A0"/>
                </a:solidFill>
              </a:rPr>
              <a:t> del 2015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56:</a:t>
            </a:r>
            <a:r>
              <a:rPr lang="en-US" smtClean="0"/>
              <a:t>¿ </a:t>
            </a:r>
            <a:r>
              <a:rPr lang="en-US" dirty="0" smtClean="0"/>
              <a:t>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Preferir</a:t>
            </a:r>
            <a:r>
              <a:rPr lang="en-US" dirty="0" smtClean="0"/>
              <a:t> (to prefer)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Comenzar</a:t>
            </a:r>
            <a:r>
              <a:rPr lang="en-US" dirty="0" smtClean="0"/>
              <a:t> (to begin)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7912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COPIA y completa las oraciones con la forma correcta de los verbos de cambio radical.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Los niños _______ con ser doctores.</a:t>
            </a:r>
            <a:r>
              <a:rPr lang="es-ES_tradnl" dirty="0"/>
              <a:t> </a:t>
            </a:r>
            <a:r>
              <a:rPr lang="es-ES_tradnl" dirty="0" smtClean="0"/>
              <a:t>(soñar)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Ellos _________ a pintar la casa hoy (comenzar)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Yo no _______ los libros de la biblioteca. (perder)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Toda la familia _________ en la casa. (almorzar)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Tú siempre __________ a una amiga con quien comer. (encontrar)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Laura nunca ___________ sus materiales. (recordar)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 Nosotros no __________ la </a:t>
            </a:r>
            <a:r>
              <a:rPr lang="es-ES_tradnl" dirty="0" err="1" smtClean="0"/>
              <a:t>leccion</a:t>
            </a:r>
            <a:r>
              <a:rPr lang="es-ES_tradnl" dirty="0" smtClean="0"/>
              <a:t>. (entender)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6781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Raquel __________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. (</a:t>
            </a:r>
            <a:r>
              <a:rPr lang="en-US" dirty="0" err="1" smtClean="0"/>
              <a:t>poder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y _________ a </a:t>
            </a:r>
            <a:r>
              <a:rPr lang="en-US" dirty="0" err="1" smtClean="0"/>
              <a:t>nevar</a:t>
            </a:r>
            <a:r>
              <a:rPr lang="en-US" dirty="0" smtClean="0"/>
              <a:t> mucho.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__________ mas </a:t>
            </a:r>
            <a:r>
              <a:rPr lang="en-US" dirty="0" err="1" smtClean="0"/>
              <a:t>tareas</a:t>
            </a:r>
            <a:r>
              <a:rPr lang="en-US" dirty="0" smtClean="0"/>
              <a:t>. (</a:t>
            </a:r>
            <a:r>
              <a:rPr lang="en-US" dirty="0" err="1" smtClean="0"/>
              <a:t>querer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___________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. (</a:t>
            </a:r>
            <a:r>
              <a:rPr lang="en-US" dirty="0" err="1" smtClean="0"/>
              <a:t>preferir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? (</a:t>
            </a:r>
            <a:r>
              <a:rPr lang="en-US" dirty="0" err="1" smtClean="0"/>
              <a:t>dormir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 ___________ la </a:t>
            </a:r>
            <a:r>
              <a:rPr lang="en-US" dirty="0" err="1" smtClean="0"/>
              <a:t>venta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. (</a:t>
            </a:r>
            <a:r>
              <a:rPr lang="en-US" dirty="0" err="1" smtClean="0"/>
              <a:t>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___________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nuevo</a:t>
            </a:r>
            <a:r>
              <a:rPr lang="en-US" dirty="0" smtClean="0"/>
              <a:t>? (</a:t>
            </a:r>
            <a:r>
              <a:rPr lang="en-US" dirty="0" err="1" smtClean="0"/>
              <a:t>almorzar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yo</a:t>
            </a:r>
            <a:r>
              <a:rPr lang="en-US" dirty="0" smtClean="0"/>
              <a:t> _________ a </a:t>
            </a:r>
            <a:r>
              <a:rPr lang="en-US" dirty="0" err="1" smtClean="0"/>
              <a:t>estudiar</a:t>
            </a:r>
            <a:r>
              <a:rPr lang="en-US" dirty="0" smtClean="0"/>
              <a:t>. (</a:t>
            </a:r>
            <a:r>
              <a:rPr lang="en-US" dirty="0" err="1" smtClean="0"/>
              <a:t>comenzar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____________ al </a:t>
            </a:r>
            <a:r>
              <a:rPr lang="en-US" dirty="0" err="1" smtClean="0"/>
              <a:t>perro</a:t>
            </a:r>
            <a:r>
              <a:rPr lang="en-US" dirty="0" smtClean="0"/>
              <a:t>. (</a:t>
            </a:r>
            <a:r>
              <a:rPr lang="en-US" dirty="0" err="1" smtClean="0"/>
              <a:t>encerrar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Ellos</a:t>
            </a:r>
            <a:r>
              <a:rPr lang="en-US" dirty="0" smtClean="0"/>
              <a:t> ____________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 (</a:t>
            </a:r>
            <a:r>
              <a:rPr lang="en-US" dirty="0" err="1" smtClean="0"/>
              <a:t>encontrar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. (</a:t>
            </a:r>
            <a:r>
              <a:rPr lang="en-US" dirty="0" err="1" smtClean="0"/>
              <a:t>pensar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328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701  Pd. 4 rm. B2</vt:lpstr>
      <vt:lpstr>Me llamo ____________ Clase 701 La fecha el 3 de marzo del 2015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16</cp:revision>
  <cp:lastPrinted>2014-12-01T22:17:57Z</cp:lastPrinted>
  <dcterms:created xsi:type="dcterms:W3CDTF">2014-12-01T19:07:43Z</dcterms:created>
  <dcterms:modified xsi:type="dcterms:W3CDTF">2015-02-27T21:46:02Z</dcterms:modified>
</cp:coreProperties>
</file>